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9FCB3-2EB2-4D90-8971-F00836147F9E}" type="datetimeFigureOut">
              <a:rPr lang="ru-RU" smtClean="0"/>
              <a:t>16.05.2017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86E3A-9BBF-4850-BD95-CD4945D828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46918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9FCB3-2EB2-4D90-8971-F00836147F9E}" type="datetimeFigureOut">
              <a:rPr lang="ru-RU" smtClean="0"/>
              <a:t>16.05.2017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86E3A-9BBF-4850-BD95-CD4945D828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86560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9FCB3-2EB2-4D90-8971-F00836147F9E}" type="datetimeFigureOut">
              <a:rPr lang="ru-RU" smtClean="0"/>
              <a:t>16.05.2017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86E3A-9BBF-4850-BD95-CD4945D828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8821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9FCB3-2EB2-4D90-8971-F00836147F9E}" type="datetimeFigureOut">
              <a:rPr lang="ru-RU" smtClean="0"/>
              <a:t>16.05.2017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86E3A-9BBF-4850-BD95-CD4945D828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89391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9FCB3-2EB2-4D90-8971-F00836147F9E}" type="datetimeFigureOut">
              <a:rPr lang="ru-RU" smtClean="0"/>
              <a:t>16.05.2017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86E3A-9BBF-4850-BD95-CD4945D828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2246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9FCB3-2EB2-4D90-8971-F00836147F9E}" type="datetimeFigureOut">
              <a:rPr lang="ru-RU" smtClean="0"/>
              <a:t>16.05.2017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86E3A-9BBF-4850-BD95-CD4945D828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03284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9FCB3-2EB2-4D90-8971-F00836147F9E}" type="datetimeFigureOut">
              <a:rPr lang="ru-RU" smtClean="0"/>
              <a:t>16.05.2017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86E3A-9BBF-4850-BD95-CD4945D828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53417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9FCB3-2EB2-4D90-8971-F00836147F9E}" type="datetimeFigureOut">
              <a:rPr lang="ru-RU" smtClean="0"/>
              <a:t>16.05.2017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86E3A-9BBF-4850-BD95-CD4945D828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27739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9FCB3-2EB2-4D90-8971-F00836147F9E}" type="datetimeFigureOut">
              <a:rPr lang="ru-RU" smtClean="0"/>
              <a:t>16.05.2017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86E3A-9BBF-4850-BD95-CD4945D828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66310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9FCB3-2EB2-4D90-8971-F00836147F9E}" type="datetimeFigureOut">
              <a:rPr lang="ru-RU" smtClean="0"/>
              <a:t>16.05.2017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86E3A-9BBF-4850-BD95-CD4945D828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83054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9FCB3-2EB2-4D90-8971-F00836147F9E}" type="datetimeFigureOut">
              <a:rPr lang="ru-RU" smtClean="0"/>
              <a:t>16.05.2017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86E3A-9BBF-4850-BD95-CD4945D828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31578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E9FCB3-2EB2-4D90-8971-F00836147F9E}" type="datetimeFigureOut">
              <a:rPr lang="ru-RU" smtClean="0"/>
              <a:t>16.05.2017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A86E3A-9BBF-4850-BD95-CD4945D828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2133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1644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9314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653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6512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7347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6077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0083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2916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5241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7137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595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5417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2203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2818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8386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6760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267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8937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6051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1348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7880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991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3524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9820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2618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4042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513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4470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589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7238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3532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27077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0</Words>
  <Application>Microsoft Office PowerPoint</Application>
  <PresentationFormat>Широкоэкранный</PresentationFormat>
  <Paragraphs>0</Paragraphs>
  <Slides>32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6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2</cp:revision>
  <dcterms:created xsi:type="dcterms:W3CDTF">2017-05-16T08:10:48Z</dcterms:created>
  <dcterms:modified xsi:type="dcterms:W3CDTF">2017-05-16T08:18:14Z</dcterms:modified>
</cp:coreProperties>
</file>